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511" r:id="rId3"/>
    <p:sldId id="508" r:id="rId4"/>
    <p:sldId id="509" r:id="rId5"/>
    <p:sldId id="512" r:id="rId6"/>
    <p:sldId id="491" r:id="rId7"/>
    <p:sldId id="492" r:id="rId8"/>
    <p:sldId id="493" r:id="rId9"/>
    <p:sldId id="494" r:id="rId10"/>
    <p:sldId id="495" r:id="rId11"/>
    <p:sldId id="496" r:id="rId12"/>
    <p:sldId id="497" r:id="rId13"/>
    <p:sldId id="498" r:id="rId14"/>
    <p:sldId id="499" r:id="rId15"/>
    <p:sldId id="500" r:id="rId16"/>
    <p:sldId id="501" r:id="rId17"/>
    <p:sldId id="502" r:id="rId18"/>
    <p:sldId id="503" r:id="rId19"/>
    <p:sldId id="504" r:id="rId20"/>
    <p:sldId id="505" r:id="rId21"/>
    <p:sldId id="506" r:id="rId22"/>
    <p:sldId id="450" r:id="rId23"/>
    <p:sldId id="451" r:id="rId24"/>
    <p:sldId id="452" r:id="rId25"/>
    <p:sldId id="453" r:id="rId26"/>
    <p:sldId id="460" r:id="rId27"/>
    <p:sldId id="461" r:id="rId28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6"/>
    <p:restoredTop sz="94709"/>
  </p:normalViewPr>
  <p:slideViewPr>
    <p:cSldViewPr snapToGrid="0" snapToObjects="1">
      <p:cViewPr varScale="1">
        <p:scale>
          <a:sx n="120" d="100"/>
          <a:sy n="120" d="100"/>
        </p:scale>
        <p:origin x="19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Calibri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2725968-97D2-40BC-AAE9-77BD3EF75E4F}" type="slidenum">
              <a:rPr lang="en-GB" altLang="en-US" sz="1300"/>
              <a:pPr>
                <a:spcBef>
                  <a:spcPct val="0"/>
                </a:spcBef>
              </a:pPr>
              <a:t>6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1649811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298A3DF-687C-46B7-AB8B-3EE20EFE495D}" type="slidenum">
              <a:rPr lang="en-GB" altLang="en-US" sz="1300"/>
              <a:pPr>
                <a:spcBef>
                  <a:spcPct val="0"/>
                </a:spcBef>
              </a:pPr>
              <a:t>16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856768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738C0BF-1F9A-47C4-A6E1-72BBB5A33546}" type="slidenum">
              <a:rPr lang="en-GB" altLang="en-US" sz="1300"/>
              <a:pPr>
                <a:spcBef>
                  <a:spcPct val="0"/>
                </a:spcBef>
              </a:pPr>
              <a:t>17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215300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C6620DD-E9F8-40D7-BAEE-2E626CACBDAE}" type="slidenum">
              <a:rPr lang="en-GB" altLang="en-US" sz="1300"/>
              <a:pPr>
                <a:spcBef>
                  <a:spcPct val="0"/>
                </a:spcBef>
              </a:pPr>
              <a:t>18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34182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C2A1D53-292F-4423-846F-5E3CC61EEFE9}" type="slidenum">
              <a:rPr lang="en-GB" altLang="en-US" sz="1300"/>
              <a:pPr>
                <a:spcBef>
                  <a:spcPct val="0"/>
                </a:spcBef>
              </a:pPr>
              <a:t>19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036740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DB08EFA-63E2-4152-AB85-A49D870E4600}" type="slidenum">
              <a:rPr lang="en-GB" altLang="en-US" sz="1300"/>
              <a:pPr>
                <a:spcBef>
                  <a:spcPct val="0"/>
                </a:spcBef>
              </a:pPr>
              <a:t>20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2216275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9FAF028-DD4A-4FC4-A1EE-E21F5B57336F}" type="slidenum">
              <a:rPr lang="en-GB" altLang="en-US" sz="1300"/>
              <a:pPr>
                <a:spcBef>
                  <a:spcPct val="0"/>
                </a:spcBef>
              </a:pPr>
              <a:t>21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231911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A360303-3833-453C-90D3-3B362D6D3282}" type="slidenum">
              <a:rPr lang="en-GB" altLang="en-US" sz="1300"/>
              <a:pPr>
                <a:spcBef>
                  <a:spcPct val="0"/>
                </a:spcBef>
              </a:pPr>
              <a:t>7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443044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F400246-03E0-4BDA-86CC-0570B5752DB4}" type="slidenum">
              <a:rPr lang="en-GB" altLang="en-US" sz="1300"/>
              <a:pPr>
                <a:spcBef>
                  <a:spcPct val="0"/>
                </a:spcBef>
              </a:pPr>
              <a:t>8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833127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E18AF67-FE2F-4826-8B51-F1021EB26873}" type="slidenum">
              <a:rPr lang="en-GB" altLang="en-US" sz="1300"/>
              <a:pPr>
                <a:spcBef>
                  <a:spcPct val="0"/>
                </a:spcBef>
              </a:pPr>
              <a:t>10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31326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7D4A107-2B71-4629-985D-A65CAF39F0C3}" type="slidenum">
              <a:rPr lang="en-GB" altLang="en-US" sz="1300"/>
              <a:pPr>
                <a:spcBef>
                  <a:spcPct val="0"/>
                </a:spcBef>
              </a:pPr>
              <a:t>11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975418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C54FE83-84BD-44F6-8D41-DDFF38B4E3FA}" type="slidenum">
              <a:rPr lang="en-GB" altLang="en-US" sz="1300"/>
              <a:pPr>
                <a:spcBef>
                  <a:spcPct val="0"/>
                </a:spcBef>
              </a:pPr>
              <a:t>12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218324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36248DB-4524-4BAF-BFB5-DC56D1DFAABB}" type="slidenum">
              <a:rPr lang="en-GB" altLang="en-US" sz="1300"/>
              <a:pPr>
                <a:spcBef>
                  <a:spcPct val="0"/>
                </a:spcBef>
              </a:pPr>
              <a:t>13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379504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BEC900D-D7EC-4F7B-96F7-77F7CCE55849}" type="slidenum">
              <a:rPr lang="en-GB" altLang="en-US" sz="1300"/>
              <a:pPr>
                <a:spcBef>
                  <a:spcPct val="0"/>
                </a:spcBef>
              </a:pPr>
              <a:t>14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836170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8E8B8D4-95F7-4589-8D4F-7D33C76E31CD}" type="slidenum">
              <a:rPr lang="en-GB" altLang="en-US" sz="1300"/>
              <a:pPr>
                <a:spcBef>
                  <a:spcPct val="0"/>
                </a:spcBef>
              </a:pPr>
              <a:t>15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4182975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41114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nvest_&amp;_nu_logos"/>
          <p:cNvPicPr>
            <a:picLocks noChangeAspect="1" noChangeArrowheads="1"/>
          </p:cNvPicPr>
          <p:nvPr/>
        </p:nvPicPr>
        <p:blipFill>
          <a:blip r:embed="rId2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663" y="5117042"/>
            <a:ext cx="5922962" cy="597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 rot="16200000">
            <a:off x="8379600" y="4979005"/>
            <a:ext cx="1284326" cy="220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cy-GB" altLang="en-US" sz="833">
                <a:solidFill>
                  <a:schemeClr val="folHlink"/>
                </a:solidFill>
              </a:rPr>
              <a:t>Author:</a:t>
            </a:r>
            <a:r>
              <a:rPr lang="cy-GB" altLang="en-US" sz="833" b="0">
                <a:solidFill>
                  <a:schemeClr val="folHlink"/>
                </a:solidFill>
              </a:rPr>
              <a:t>  Bill Buchanan</a:t>
            </a:r>
            <a:endParaRPr lang="en-US" altLang="en-US" sz="833" b="0" dirty="0">
              <a:solidFill>
                <a:schemeClr val="folHlink"/>
              </a:solidFill>
            </a:endParaRP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 rot="16200000">
            <a:off x="8379600" y="4979005"/>
            <a:ext cx="1284326" cy="220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cy-GB" altLang="en-US" sz="833">
                <a:solidFill>
                  <a:schemeClr val="folHlink"/>
                </a:solidFill>
              </a:rPr>
              <a:t>Author:</a:t>
            </a:r>
            <a:r>
              <a:rPr lang="cy-GB" altLang="en-US" sz="833" b="0">
                <a:solidFill>
                  <a:schemeClr val="folHlink"/>
                </a:solidFill>
              </a:rPr>
              <a:t>  Bill Buchanan</a:t>
            </a:r>
            <a:endParaRPr lang="en-US" altLang="en-US" sz="833" b="0" dirty="0">
              <a:solidFill>
                <a:schemeClr val="folHlink"/>
              </a:solidFill>
            </a:endParaRPr>
          </a:p>
        </p:txBody>
      </p:sp>
      <p:graphicFrame>
        <p:nvGraphicFramePr>
          <p:cNvPr id="7" name="Object 34"/>
          <p:cNvGraphicFramePr>
            <a:graphicFrameLocks noChangeAspect="1"/>
          </p:cNvGraphicFramePr>
          <p:nvPr userDrawn="1"/>
        </p:nvGraphicFramePr>
        <p:xfrm>
          <a:off x="0" y="0"/>
          <a:ext cx="9144000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7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80" y="1012019"/>
            <a:ext cx="8829676" cy="4583938"/>
          </a:xfrm>
          <a:solidFill>
            <a:schemeClr val="bg1"/>
          </a:solidFill>
          <a:ln w="31750">
            <a:solidFill>
              <a:srgbClr val="C00000">
                <a:alpha val="46000"/>
              </a:srgbClr>
            </a:solidFill>
          </a:ln>
          <a:effectLst>
            <a:outerShdw blurRad="50800" dist="50800" dir="5400000" algn="ctr" rotWithShape="0">
              <a:schemeClr val="bg2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DC1D6985-C62A-42EE-88E9-45D710BD2C7F}" type="datetimeFigureOut">
              <a:rPr lang="en-US"/>
              <a:pPr>
                <a:defRPr/>
              </a:pPr>
              <a:t>8/30/22</a:t>
            </a:fld>
            <a:endParaRPr lang="en-GB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276999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D7A65AE8-6C7A-40C7-9F0C-53706647947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0949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76729"/>
            <a:ext cx="8229600" cy="1256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4381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3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2352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924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496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6068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640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lang="en-US" dirty="0"/>
              <a:t>Introduction </a:t>
            </a:r>
            <a:br>
              <a:rPr dirty="0"/>
            </a:br>
            <a:br>
              <a:rPr dirty="0"/>
            </a:br>
            <a:r>
              <a:rPr lang="en-US" sz="2000" b="0" dirty="0"/>
              <a:t>Test</a:t>
            </a:r>
            <a:br>
              <a:rPr lang="en-US" sz="2000" b="0" dirty="0"/>
            </a:b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sz="2000" b="0" dirty="0"/>
              <a:t>https://</a:t>
            </a:r>
            <a:r>
              <a:rPr lang="en-US" sz="2000" b="0" dirty="0" err="1"/>
              <a:t>github.com</a:t>
            </a:r>
            <a:r>
              <a:rPr lang="en-US" sz="2000" b="0" dirty="0"/>
              <a:t>/</a:t>
            </a:r>
            <a:r>
              <a:rPr lang="en-US" sz="2000" b="0" dirty="0" err="1"/>
              <a:t>billbuchanan</a:t>
            </a:r>
            <a:r>
              <a:rPr lang="en-US" sz="2000" b="0" dirty="0"/>
              <a:t>/csn09112</a:t>
            </a:r>
            <a:br>
              <a:rPr sz="2000" b="0" dirty="0"/>
            </a:br>
            <a:endParaRPr sz="2000" b="0" dirty="0"/>
          </a:p>
        </p:txBody>
      </p:sp>
      <p:pic>
        <p:nvPicPr>
          <p:cNvPr id="3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4506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-30427"/>
            <a:ext cx="7620000" cy="574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910958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4710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-30427"/>
            <a:ext cx="7620000" cy="574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457573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91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4915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-30427"/>
            <a:ext cx="7620000" cy="574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195978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5120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-30427"/>
            <a:ext cx="7620000" cy="574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664753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532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-30427"/>
            <a:ext cx="7620000" cy="574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074443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-30427"/>
            <a:ext cx="7620000" cy="574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070362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5734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-30427"/>
            <a:ext cx="7620000" cy="574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94688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593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5939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-30427"/>
            <a:ext cx="7620000" cy="574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281356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614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6144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-30427"/>
            <a:ext cx="7620000" cy="574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4552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634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6349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-30427"/>
            <a:ext cx="7620000" cy="574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467751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9" name="Picture 2" descr="Logo">
            <a:extLst>
              <a:ext uri="{FF2B5EF4-FFF2-40B4-BE49-F238E27FC236}">
                <a16:creationId xmlns:a16="http://schemas.microsoft.com/office/drawing/2014/main" id="{348F1697-5968-604E-AF7B-F71888E05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956" name="Picture 4">
            <a:extLst>
              <a:ext uri="{FF2B5EF4-FFF2-40B4-BE49-F238E27FC236}">
                <a16:creationId xmlns:a16="http://schemas.microsoft.com/office/drawing/2014/main" id="{0B6FA367-8741-AC43-95CF-5267586D7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830" y="1845854"/>
            <a:ext cx="908893" cy="117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00002AB-45C0-5249-8DF4-1CB61963171F}"/>
              </a:ext>
            </a:extLst>
          </p:cNvPr>
          <p:cNvSpPr/>
          <p:nvPr/>
        </p:nvSpPr>
        <p:spPr>
          <a:xfrm>
            <a:off x="1404651" y="1845855"/>
            <a:ext cx="52238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500" dirty="0">
                <a:latin typeface="Slack-Lato"/>
              </a:rPr>
              <a:t>Professor Bill Buchanan OBE. Research into cryptography, blockchain and identity. </a:t>
            </a:r>
            <a:br>
              <a:rPr lang="en-GB" sz="1500" dirty="0">
                <a:latin typeface="Slack-Lato"/>
              </a:rPr>
            </a:br>
            <a:r>
              <a:rPr lang="en-GB" sz="1500" dirty="0">
                <a:latin typeface="Slack-Lato"/>
              </a:rPr>
              <a:t>Leads with </a:t>
            </a:r>
            <a:r>
              <a:rPr lang="en-GB" sz="1500" dirty="0" err="1">
                <a:latin typeface="Slack-Lato"/>
              </a:rPr>
              <a:t>Blockpass</a:t>
            </a:r>
            <a:r>
              <a:rPr lang="en-GB" sz="1500" dirty="0">
                <a:latin typeface="Slack-Lato"/>
              </a:rPr>
              <a:t> ID Lab.</a:t>
            </a:r>
          </a:p>
          <a:p>
            <a:pPr algn="r"/>
            <a:r>
              <a:rPr lang="en-GB" sz="1500" dirty="0">
                <a:latin typeface="Slack-Lato"/>
              </a:rPr>
              <a:t>Twitter: @</a:t>
            </a:r>
            <a:r>
              <a:rPr lang="en-GB" sz="1500" dirty="0" err="1">
                <a:latin typeface="Slack-Lato"/>
              </a:rPr>
              <a:t>billatnapier</a:t>
            </a:r>
            <a:r>
              <a:rPr lang="en-GB" sz="1500" dirty="0">
                <a:latin typeface="Slack-Lato"/>
              </a:rPr>
              <a:t> Web: </a:t>
            </a:r>
            <a:r>
              <a:rPr lang="en-GB" sz="1500" dirty="0" err="1">
                <a:latin typeface="Slack-Lato"/>
              </a:rPr>
              <a:t>asecuritysite.com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80506792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655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6554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-30427"/>
            <a:ext cx="7620000" cy="574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8537613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675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6758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-30427"/>
            <a:ext cx="7620000" cy="574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2305610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47106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762000" y="0"/>
          <a:ext cx="7620000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4710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0"/>
                        <a:ext cx="7620000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48130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762000" y="0"/>
          <a:ext cx="7620000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4813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0"/>
                        <a:ext cx="7620000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49154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762000" y="0"/>
          <a:ext cx="7620000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4915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0"/>
                        <a:ext cx="7620000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50178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762000" y="0"/>
          <a:ext cx="7620000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5017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0"/>
                        <a:ext cx="7620000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51202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762000" y="0"/>
          <a:ext cx="7620000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5120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0"/>
                        <a:ext cx="7620000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52226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762000" y="0"/>
          <a:ext cx="7620000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5222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0"/>
                        <a:ext cx="7620000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B785D3-304B-2D49-B0DC-5A92D58D3EA9}"/>
              </a:ext>
            </a:extLst>
          </p:cNvPr>
          <p:cNvSpPr/>
          <p:nvPr/>
        </p:nvSpPr>
        <p:spPr>
          <a:xfrm>
            <a:off x="1250873" y="5330280"/>
            <a:ext cx="695669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git clone https://</a:t>
            </a:r>
            <a:r>
              <a:rPr lang="en-GB" sz="1500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GB" sz="1500" dirty="0" err="1">
                <a:latin typeface="Arial" panose="020B0604020202020204" pitchFamily="34" charset="0"/>
                <a:cs typeface="Arial" panose="020B0604020202020204" pitchFamily="34" charset="0"/>
              </a:rPr>
              <a:t>billbuchanan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/csn09112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E36A1397-40A9-9681-20D4-11E842404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96" y="1333500"/>
            <a:ext cx="4957078" cy="395577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A8D3B61-FAFE-4BF6-D0A8-2B83A88EB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64D66C4D-D25C-AE9D-C5AB-166B86D7C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38462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E3B58B-B7EC-5B54-C575-BBDBF6A74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EFAEA7FA-7D49-E035-3E61-2DA136368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E110AB3E-43EE-AAFF-3D14-8323E9BBE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333500"/>
            <a:ext cx="8458200" cy="438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68361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E3B58B-B7EC-5B54-C575-BBDBF6A74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EFAEA7FA-7D49-E035-3E61-2DA136368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C92A3F-8A31-CAD8-02E4-A06B49A0E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46" y="1409171"/>
            <a:ext cx="82296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27478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3789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-30427"/>
            <a:ext cx="7620000" cy="574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606517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3994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-30427"/>
            <a:ext cx="7620000" cy="574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105102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4198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-30427"/>
            <a:ext cx="7620000" cy="574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384888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1476375" y="0"/>
            <a:ext cx="4167188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pic>
        <p:nvPicPr>
          <p:cNvPr id="440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-30427"/>
            <a:ext cx="7620000" cy="574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1806652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77</Words>
  <Application>Microsoft Macintosh PowerPoint</Application>
  <PresentationFormat>On-screen Show (16:10)</PresentationFormat>
  <Paragraphs>19</Paragraphs>
  <Slides>27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Slack-Lato</vt:lpstr>
      <vt:lpstr>Times New Roman</vt:lpstr>
      <vt:lpstr>Office Theme</vt:lpstr>
      <vt:lpstr>Visio</vt:lpstr>
      <vt:lpstr>Introduction   Test   Prof Bill Buchanan OBE https://github.com/billbuchanan/csn09112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 Symmetric Key  Basics Block or Stream? Secret Key Methods Salting AES 3DES ChaCha20/Poly1305 and RC4 Key Entropy  Prof Bill Buchanan OBE https://asecuritysite.com/esecurity/unit02 </dc:title>
  <cp:lastModifiedBy>Buchanan, Bill</cp:lastModifiedBy>
  <cp:revision>17</cp:revision>
  <dcterms:modified xsi:type="dcterms:W3CDTF">2022-08-30T18:56:08Z</dcterms:modified>
</cp:coreProperties>
</file>